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AADD164-9350-45F8-BEC9-7F5C82C9BD8B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500B4F-0404-4EF3-B975-F74B6BE5CEFD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17616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C4E14D8B-56E7-45F4-A7BC-F05CF88D358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12656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75003FB-79A2-4BE6-AEA3-4AF68CA8898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4001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347C6C6-1F38-4A98-A284-F59E55A056C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2998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16463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6DF10F0-7C75-4BAA-861F-3AE7740D8AE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3868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A52C607-99E4-4AC5-9DF1-1D148C8404C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47716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D95FA12-E254-4D18-BEDD-6C2775FD342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18992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219060E-E227-43A0-A2BE-AB4F2998874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64033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B33643A-F845-4E43-BDF2-474A75D0DDB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88022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1761997-36BA-4BC3-8378-9933953E236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10029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AD3AADF-6115-4A7D-8179-092178795C4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51109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This day at thy creating word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first o’er the earth the light was poured:</a:t>
            </a:r>
            <a:endParaRPr lang="en-NZ" dirty="0"/>
          </a:p>
          <a:p>
            <a:r>
              <a:rPr lang="en-GB" dirty="0"/>
              <a:t>	O Lord, this day upon us shine</a:t>
            </a:r>
            <a:endParaRPr lang="en-NZ" dirty="0"/>
          </a:p>
          <a:p>
            <a:r>
              <a:rPr lang="en-GB" dirty="0"/>
              <a:t>		and fill our souls with light divine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357]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This day the Lord for sinners slain</a:t>
            </a:r>
            <a:endParaRPr lang="en-NZ" dirty="0"/>
          </a:p>
          <a:p>
            <a:r>
              <a:rPr lang="en-GB" dirty="0"/>
              <a:t>		in might victorious rose again:</a:t>
            </a:r>
            <a:endParaRPr lang="en-NZ" dirty="0"/>
          </a:p>
          <a:p>
            <a:r>
              <a:rPr lang="en-GB" dirty="0"/>
              <a:t>	O Jesus, may we raised up be</a:t>
            </a:r>
            <a:endParaRPr lang="en-NZ" dirty="0"/>
          </a:p>
          <a:p>
            <a:r>
              <a:rPr lang="en-GB" dirty="0"/>
              <a:t>		from death of sin to life in thee</a:t>
            </a:r>
            <a:r>
              <a:rPr lang="en-GB" dirty="0" smtClean="0"/>
              <a:t>!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This day the Holy Spirit came</a:t>
            </a:r>
            <a:endParaRPr lang="en-NZ" dirty="0"/>
          </a:p>
          <a:p>
            <a:r>
              <a:rPr lang="en-GB" dirty="0"/>
              <a:t>		with fiery tongues of cloven flame:</a:t>
            </a:r>
            <a:endParaRPr lang="en-NZ" dirty="0"/>
          </a:p>
          <a:p>
            <a:r>
              <a:rPr lang="en-GB" dirty="0"/>
              <a:t>	O Spirit, fill our hearts this day</a:t>
            </a:r>
            <a:endParaRPr lang="en-NZ" dirty="0"/>
          </a:p>
          <a:p>
            <a:r>
              <a:rPr lang="en-GB" dirty="0"/>
              <a:t>		with grace to hear and grace to pray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82192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day of light and life and grace,</a:t>
            </a:r>
            <a:endParaRPr lang="en-NZ" dirty="0"/>
          </a:p>
          <a:p>
            <a:r>
              <a:rPr lang="en-GB" dirty="0"/>
              <a:t>		from earthly toil sweet resting place,</a:t>
            </a:r>
            <a:endParaRPr lang="en-NZ" dirty="0"/>
          </a:p>
          <a:p>
            <a:r>
              <a:rPr lang="en-GB" dirty="0"/>
              <a:t>	thy hallowed hours, blest gift of love,</a:t>
            </a:r>
            <a:endParaRPr lang="en-NZ" dirty="0"/>
          </a:p>
          <a:p>
            <a:r>
              <a:rPr lang="en-GB" dirty="0"/>
              <a:t>		give we again to God above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71549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5.</a:t>
            </a:r>
            <a:r>
              <a:rPr lang="en-NZ" altLang="en-US" dirty="0" smtClean="0"/>
              <a:t>	</a:t>
            </a:r>
            <a:r>
              <a:rPr lang="en-GB" dirty="0"/>
              <a:t>All praise to God the Father be,</a:t>
            </a:r>
            <a:endParaRPr lang="en-NZ" dirty="0"/>
          </a:p>
          <a:p>
            <a:r>
              <a:rPr lang="en-GB" dirty="0"/>
              <a:t>		all praise, eternal Son, to thee,</a:t>
            </a:r>
            <a:endParaRPr lang="en-NZ" dirty="0"/>
          </a:p>
          <a:p>
            <a:r>
              <a:rPr lang="en-GB" dirty="0"/>
              <a:t>	whom, with the Spirit, we adore</a:t>
            </a:r>
            <a:endParaRPr lang="en-NZ" dirty="0"/>
          </a:p>
          <a:p>
            <a:r>
              <a:rPr lang="en-GB" dirty="0"/>
              <a:t>		forever and forevermore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889" y="5904696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357</a:t>
            </a:r>
            <a:endParaRPr lang="en-NZ" altLang="en-US" sz="1000" dirty="0"/>
          </a:p>
          <a:p>
            <a:pPr algn="r"/>
            <a:r>
              <a:rPr lang="en-GB" sz="1000" i="1" dirty="0"/>
              <a:t>Lyrics public domain</a:t>
            </a:r>
            <a:endParaRPr lang="en-NZ" sz="1000" i="1" dirty="0"/>
          </a:p>
          <a:p>
            <a:pPr algn="r"/>
            <a:r>
              <a:rPr lang="en-GB" sz="1000" dirty="0"/>
              <a:t>Text: William </a:t>
            </a:r>
            <a:r>
              <a:rPr lang="en-GB" sz="1000" dirty="0" err="1"/>
              <a:t>Walsham</a:t>
            </a:r>
            <a:r>
              <a:rPr lang="en-GB" sz="1000" dirty="0"/>
              <a:t> How, 1871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i="1" dirty="0" err="1"/>
              <a:t>Musikalisches</a:t>
            </a:r>
            <a:r>
              <a:rPr lang="en-GB" sz="1000" i="1" dirty="0"/>
              <a:t> </a:t>
            </a:r>
            <a:r>
              <a:rPr lang="en-GB" sz="1000" i="1" dirty="0" err="1"/>
              <a:t>Handbuch</a:t>
            </a:r>
            <a:r>
              <a:rPr lang="en-GB" sz="1000" dirty="0"/>
              <a:t>, Hamburg, 1690; </a:t>
            </a:r>
            <a:r>
              <a:rPr lang="en-GB" sz="1000" dirty="0" err="1"/>
              <a:t>desc</a:t>
            </a:r>
            <a:r>
              <a:rPr lang="en-GB" sz="1000" dirty="0"/>
              <a:t>. Hal H. Hopson, 1979,</a:t>
            </a:r>
            <a:br>
              <a:rPr lang="en-GB" sz="1000" dirty="0"/>
            </a:br>
            <a:r>
              <a:rPr lang="en-GB" sz="1000" dirty="0"/>
              <a:t>© GIA Publications, Inc., 1979; all rights reserved; used by permission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48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2014-03-04T03:17:17Z</dcterms:created>
  <dcterms:modified xsi:type="dcterms:W3CDTF">2014-03-04T03:18:40Z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